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57" r:id="rId3"/>
    <p:sldId id="259" r:id="rId4"/>
    <p:sldId id="260" r:id="rId5"/>
    <p:sldId id="261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 snapToGrid="0">
      <p:cViewPr varScale="1">
        <p:scale>
          <a:sx n="87" d="100"/>
          <a:sy n="87" d="100"/>
        </p:scale>
        <p:origin x="31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0FCD7-9A5F-A3AE-3CBA-33C32A2AD3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3B633B-48CB-C2C2-33FD-D6946F4FA2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28970-3E72-A1F4-D970-1C3DA8AC2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7FE0-FCCC-C84C-B649-360E939089D9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AA860-F374-2671-7CE3-4B54AC4C8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EB338-0ACC-31BC-517A-8EAC21329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3409F-943B-5B43-9C34-EF53CE86D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247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18816-BAA9-5BFB-A232-801A44FDD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11DC8D-F517-69A9-7A46-1943F46A64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C437D-B408-1A52-1FBE-B1FB27E65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7FE0-FCCC-C84C-B649-360E939089D9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CC0D55-ADC1-23DB-631A-F0EFE5C40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BEA9A3-589E-FDF6-3143-E7DBD0676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3409F-943B-5B43-9C34-EF53CE86D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205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5074F2-5928-F214-9FA8-0CDDD69825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C27567-25F4-7B97-605B-383494CB8A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B79C9-8722-DFEC-0F42-E71B362B6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7FE0-FCCC-C84C-B649-360E939089D9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AC868-0EB3-80A8-6335-6D817A001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82888-9ED0-AA5C-7A78-9730E3882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3409F-943B-5B43-9C34-EF53CE86D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21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F5F70-45F9-B26C-0D05-18F55AEDD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26AE9-3781-7EAC-E071-CB2FBCA71D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688FCE-4124-AC4A-5F68-E291019E8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7FE0-FCCC-C84C-B649-360E939089D9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DFD91-FC10-4F19-341B-4928CC20E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E62B80-D935-3849-2611-A6828CEE2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3409F-943B-5B43-9C34-EF53CE86D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84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D687E-2239-F0B2-4101-9EC8BF0C5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E4B41A-7265-C1B1-FC5C-382824A340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766B4B-0929-517C-F7A6-9F959A452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7FE0-FCCC-C84C-B649-360E939089D9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EE7DD-5429-314D-CC21-5DC90546A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A0059-484C-7DF4-5475-095761214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3409F-943B-5B43-9C34-EF53CE86D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953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F2302-E7FE-F392-68FF-09107C381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1EBD2-B102-778A-AC4C-E8A8D56E53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B1662C-9590-35DD-18CC-364854AB46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7B4721-F288-4A51-8D59-8D332F631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7FE0-FCCC-C84C-B649-360E939089D9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888E0A-9FB4-41F8-EEF9-437094287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454850-14A6-A836-822E-88B51C72A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3409F-943B-5B43-9C34-EF53CE86D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911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838E5-6622-9D44-B990-6CF1928E9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B47506-A614-2B42-84D8-A1EE4F1BE9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8A748E-CBE2-875D-9DC2-87143C2F6A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820BE7-A04C-F7A6-2C87-78F9AB7367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299DC8-1324-59CC-ED9F-56B224336E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E86ED2-009F-8DFB-63B2-058B3195B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7FE0-FCCC-C84C-B649-360E939089D9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711000-92F7-D027-766D-EC7F5A6A3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D17686-A74A-F6A6-C5F8-D2B313DDE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3409F-943B-5B43-9C34-EF53CE86D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840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41DBD-2428-585A-4F31-6B0B9CDE6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A32CEB-A8F7-9DEE-8F25-FA7CAF70A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7FE0-FCCC-C84C-B649-360E939089D9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DCA102-D32A-91C6-9326-FD9BA776D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187B61-943C-3B94-9916-ACF3B3D9A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3409F-943B-5B43-9C34-EF53CE86D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814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EA2536-1D9A-07A2-403B-4692ACDE8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7FE0-FCCC-C84C-B649-360E939089D9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9B8745-2830-0061-B827-2F989385B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82D2B5-A3ED-6C31-16E7-26AE55D5E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3409F-943B-5B43-9C34-EF53CE86D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453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230EF-BF1A-133E-443F-004DD5D1C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D6B49-86EB-034C-E69E-92A473C4B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B21452-AABD-7A08-E665-BA780C57C1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ACA2E3-A708-DBBF-308E-8333612A2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7FE0-FCCC-C84C-B649-360E939089D9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FB8CB6-0F5F-BF1A-4E80-3D892F923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CB0A71-F5BD-C10F-F0BF-E7755C957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3409F-943B-5B43-9C34-EF53CE86D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9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234FF-F573-F5E8-44BB-C97792C62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0B2A4B-8A61-F3F9-8D3F-0D902F6BC5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50DCD5-00EA-08AD-8B5F-BF9D35684D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5C438-91B5-9905-6993-4FEE6D272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7FE0-FCCC-C84C-B649-360E939089D9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616023-2295-1BBC-F05D-FD62B32C9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A1AF9A-E754-014B-44BC-4261BE4A6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3409F-943B-5B43-9C34-EF53CE86D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465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EF0E3F-A9E8-53BB-BB7D-E7B1A3FE3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764E33-CAB7-0EBD-554D-EC916E336A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11D09-4EA3-CE37-25F0-18C0EEF09D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B7FE0-FCCC-C84C-B649-360E939089D9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D632C-EB6C-B28C-C3CF-F3F8B3D824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A6FF3-FBFD-15B6-58CC-7C283396B1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3409F-943B-5B43-9C34-EF53CE86D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7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AFB0567-5386-78D0-F545-634034EBB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Flood Group Meeting 24/11/22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A4259D5-1EDD-6B53-8C10-B8C8DFE11F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algn="ctr"/>
            <a:r>
              <a:rPr lang="en-US" b="1" dirty="0"/>
              <a:t>Information to support the Agenda</a:t>
            </a:r>
          </a:p>
        </p:txBody>
      </p:sp>
    </p:spTree>
    <p:extLst>
      <p:ext uri="{BB962C8B-B14F-4D97-AF65-F5344CB8AC3E}">
        <p14:creationId xmlns:p14="http://schemas.microsoft.com/office/powerpoint/2010/main" val="4191832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20010-D97E-9B4A-A523-FE4EA5C1C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Boddenham</a:t>
            </a:r>
            <a:r>
              <a:rPr lang="en-US" b="1" dirty="0"/>
              <a:t> Flood Group mtg- some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DABCB-5890-1C64-5237-5530139D8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Have been operating several years- a key diversion in place</a:t>
            </a:r>
          </a:p>
          <a:p>
            <a:r>
              <a:rPr lang="en-US" dirty="0"/>
              <a:t>Some points of difference: close to Lugg; different topography</a:t>
            </a:r>
          </a:p>
          <a:p>
            <a:r>
              <a:rPr lang="en-US" dirty="0" err="1"/>
              <a:t>Approx</a:t>
            </a:r>
            <a:r>
              <a:rPr lang="en-US" dirty="0"/>
              <a:t> 1000 parishioners</a:t>
            </a:r>
          </a:p>
          <a:p>
            <a:r>
              <a:rPr lang="en-US" dirty="0"/>
              <a:t>Operate as separate to Parish Council</a:t>
            </a:r>
          </a:p>
          <a:p>
            <a:r>
              <a:rPr lang="en-US" dirty="0"/>
              <a:t>Work with volunteers who keep a key stream clear</a:t>
            </a:r>
          </a:p>
          <a:p>
            <a:r>
              <a:rPr lang="en-US" dirty="0"/>
              <a:t>Fundraise regularly</a:t>
            </a:r>
          </a:p>
          <a:p>
            <a:r>
              <a:rPr lang="en-US" dirty="0"/>
              <a:t>They operate a flood alert system via sensors : Flood Group bought equipment &amp; Parish Council pay regular maintenance &amp; monitoring</a:t>
            </a:r>
          </a:p>
          <a:p>
            <a:r>
              <a:rPr lang="en-US" dirty="0"/>
              <a:t>A visit in January ‘23 has been arranged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052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A07FB-3550-F4DD-8705-08D1C6E29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Visit to Stroud valleys : CH, JW &amp; MP  14/11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BD1CA-E036-2D2C-AF90-F3CFF1B3E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Chris </a:t>
            </a:r>
            <a:r>
              <a:rPr lang="en-US" dirty="0" err="1"/>
              <a:t>Uttley</a:t>
            </a:r>
            <a:r>
              <a:rPr lang="en-US" dirty="0"/>
              <a:t> ( Stroud Valleys Natural Flood Management Officer) and his skills</a:t>
            </a:r>
          </a:p>
          <a:p>
            <a:r>
              <a:rPr lang="en-US" dirty="0"/>
              <a:t>Responsible for flood management in the Stroud Valleys</a:t>
            </a:r>
          </a:p>
          <a:p>
            <a:r>
              <a:rPr lang="en-US" dirty="0"/>
              <a:t>Natural Flood Management Techniques in place ( leaky dams, bunds &amp; attenuation ponds )</a:t>
            </a:r>
          </a:p>
          <a:p>
            <a:r>
              <a:rPr lang="en-US" dirty="0"/>
              <a:t>Some important tips e.g. placing NFM actions away from properties</a:t>
            </a:r>
          </a:p>
          <a:p>
            <a:r>
              <a:rPr lang="en-US" dirty="0"/>
              <a:t>Informed us of a levy which all householders pay into to support flood alleviation</a:t>
            </a:r>
          </a:p>
          <a:p>
            <a:r>
              <a:rPr lang="en-US" b="1" dirty="0"/>
              <a:t>STOP PRESS </a:t>
            </a:r>
            <a:r>
              <a:rPr lang="en-US" dirty="0"/>
              <a:t>– Chris is willing to visit along with a colleague from the Environment Agency to advise us where best to place NFM techniques</a:t>
            </a:r>
          </a:p>
        </p:txBody>
      </p:sp>
    </p:spTree>
    <p:extLst>
      <p:ext uri="{BB962C8B-B14F-4D97-AF65-F5344CB8AC3E}">
        <p14:creationId xmlns:p14="http://schemas.microsoft.com/office/powerpoint/2010/main" val="360837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16F24-9DE6-BB4C-04F0-37ED8869D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Meeting with Steve Hodges 31</a:t>
            </a:r>
            <a:r>
              <a:rPr lang="en-US" b="1" baseline="30000" dirty="0"/>
              <a:t>st</a:t>
            </a:r>
            <a:r>
              <a:rPr lang="en-US" b="1" dirty="0"/>
              <a:t> October, ‘22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C0AB6-9C55-0D67-0E21-C8B4992A94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Reasons behind the Visit attended by John, Dave &amp; Maggie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Main aim to ask for matched funding ( £750 )  with Parish Council to kick start a project re:  flood alert system  and NFM ( ANDEL &amp; Chester University )</a:t>
            </a:r>
          </a:p>
          <a:p>
            <a:endParaRPr lang="en-US" dirty="0"/>
          </a:p>
          <a:p>
            <a:r>
              <a:rPr lang="en-US" dirty="0"/>
              <a:t>After the meeting Steve requested more info about on costs</a:t>
            </a:r>
          </a:p>
          <a:p>
            <a:endParaRPr lang="en-US" dirty="0"/>
          </a:p>
          <a:p>
            <a:r>
              <a:rPr lang="en-US" dirty="0"/>
              <a:t>Waiting to hear his response……..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289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507C1-3F80-BE43-65A2-E3C58465E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ANDEL and Chester Uni : prospect of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5D5AC-9CA1-E338-91D6-BD909D6CB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Initial idea was born at the FLOOD EXPO</a:t>
            </a:r>
          </a:p>
          <a:p>
            <a:r>
              <a:rPr lang="en-US" dirty="0"/>
              <a:t>Early November Zoom meeting with </a:t>
            </a:r>
            <a:r>
              <a:rPr lang="en-US" dirty="0" err="1"/>
              <a:t>Gerbren</a:t>
            </a:r>
            <a:r>
              <a:rPr lang="en-US" dirty="0"/>
              <a:t> ( ANDEL) and Namrata </a:t>
            </a:r>
          </a:p>
          <a:p>
            <a:pPr marL="0" indent="0">
              <a:buNone/>
            </a:pPr>
            <a:r>
              <a:rPr lang="en-US" dirty="0"/>
              <a:t>( Professor Chester University )</a:t>
            </a:r>
          </a:p>
          <a:p>
            <a:r>
              <a:rPr lang="en-US" dirty="0"/>
              <a:t>Outline of a potential project : Stage 1 &amp; 2 Workshop followed by a Day Visit to identify placement of sensors approx. £1000 + £500 contingency</a:t>
            </a:r>
          </a:p>
          <a:p>
            <a:r>
              <a:rPr lang="en-US" dirty="0"/>
              <a:t>Stage 3 &amp; 4 would be installation and monitoring for one year</a:t>
            </a:r>
          </a:p>
          <a:p>
            <a:r>
              <a:rPr lang="en-US" dirty="0"/>
              <a:t>TODAY’S GOOD NEWS – Chester University bid to support a Project if we can match funding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037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A2032-EA41-78BE-8F42-B62503A52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From Research to Action :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B808A-BA87-443E-6E73-7FCEBDD9C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Question : What now needs to happen to take some practical steps forward to ‘slow the flow’ and therefore alleviate flooding in Aston Ingham Village area 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 NB- in addition to regular Balfour Beatty ‘Enquiries and Actions’ via Locality Steward, Harry Bradbury who visited and met with PC members on 17</a:t>
            </a:r>
            <a:r>
              <a:rPr lang="en-US" baseline="30000" dirty="0"/>
              <a:t>th</a:t>
            </a:r>
            <a:r>
              <a:rPr lang="en-US" dirty="0"/>
              <a:t> November, results arising from levelling measurements of Cowley Lane Culvert and other ongoing actions)</a:t>
            </a:r>
          </a:p>
        </p:txBody>
      </p:sp>
    </p:spTree>
    <p:extLst>
      <p:ext uri="{BB962C8B-B14F-4D97-AF65-F5344CB8AC3E}">
        <p14:creationId xmlns:p14="http://schemas.microsoft.com/office/powerpoint/2010/main" val="2054348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4340</TotalTime>
  <Words>421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Flood Group Meeting 24/11/22</vt:lpstr>
      <vt:lpstr>Boddenham Flood Group mtg- some points</vt:lpstr>
      <vt:lpstr>Visit to Stroud valleys : CH, JW &amp; MP  14/11</vt:lpstr>
      <vt:lpstr>Meeting with Steve Hodges 31st October, ‘22</vt:lpstr>
      <vt:lpstr>ANDEL and Chester Uni : prospect of Action</vt:lpstr>
      <vt:lpstr>From Research to Action : 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Front cover</dc:title>
  <dc:creator>Maggie Pettit</dc:creator>
  <cp:lastModifiedBy>Aston Ingham Parish Council</cp:lastModifiedBy>
  <cp:revision>14</cp:revision>
  <dcterms:created xsi:type="dcterms:W3CDTF">2022-11-21T14:30:45Z</dcterms:created>
  <dcterms:modified xsi:type="dcterms:W3CDTF">2022-12-08T19:00:59Z</dcterms:modified>
</cp:coreProperties>
</file>